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59"/>
  </p:notesMasterIdLst>
  <p:handoutMasterIdLst>
    <p:handoutMasterId r:id="rId60"/>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0" r:id="rId50"/>
    <p:sldId id="1643" r:id="rId51"/>
    <p:sldId id="1644" r:id="rId52"/>
    <p:sldId id="1645" r:id="rId53"/>
    <p:sldId id="1603" r:id="rId54"/>
    <p:sldId id="1632" r:id="rId55"/>
    <p:sldId id="1602" r:id="rId56"/>
    <p:sldId id="1579" r:id="rId57"/>
    <p:sldId id="1633" r:id="rId58"/>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42"/>
            <p14:sldId id="1628"/>
            <p14:sldId id="1629"/>
            <p14:sldId id="1639"/>
            <p14:sldId id="1621"/>
            <p14:sldId id="1608"/>
            <p14:sldId id="1619"/>
            <p14:sldId id="1620"/>
            <p14:sldId id="1610"/>
            <p14:sldId id="1625"/>
            <p14:sldId id="1626"/>
            <p14:sldId id="1627"/>
            <p14:sldId id="1631"/>
            <p14:sldId id="1640"/>
            <p14:sldId id="1643"/>
            <p14:sldId id="1644"/>
            <p14:sldId id="1645"/>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5252" autoAdjust="0"/>
  </p:normalViewPr>
  <p:slideViewPr>
    <p:cSldViewPr>
      <p:cViewPr varScale="1">
        <p:scale>
          <a:sx n="59" d="100"/>
          <a:sy n="59" d="100"/>
        </p:scale>
        <p:origin x="1172" y="2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6/7/2015 5:01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6/7/2015 5:01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6/7/2015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other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t>
            </a:r>
            <a:r>
              <a:rPr lang="en-US" sz="900" b="0" i="0" kern="1200" baseline="0" smtClean="0">
                <a:solidFill>
                  <a:schemeClr val="tx1"/>
                </a:solidFill>
                <a:effectLst/>
                <a:latin typeface="Segoe UI Light" pitchFamily="34" charset="0"/>
                <a:ea typeface="+mn-ea"/>
                <a:cs typeface="+mn-cs"/>
              </a:rPr>
              <a:t>and in </a:t>
            </a:r>
            <a:r>
              <a:rPr lang="en-US" sz="900" b="0" i="0" kern="1200" baseline="0" dirty="0" smtClean="0">
                <a:solidFill>
                  <a:schemeClr val="tx1"/>
                </a:solidFill>
                <a:effectLst/>
                <a:latin typeface="Segoe UI Light" pitchFamily="34" charset="0"/>
                <a:ea typeface="+mn-ea"/>
                <a:cs typeface="+mn-cs"/>
              </a:rPr>
              <a:t>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sz="900" dirty="0" smtClean="0">
              <a:solidFill>
                <a:schemeClr val="tx1"/>
              </a:solidFill>
            </a:endParaRP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6/7/2015 5:01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6/7/2015 5:01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31.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65.png"/></Relationships>
</file>

<file path=ppt/slides/_rels/slide44.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customXml" Target="../../customXml/item7.xml"/><Relationship Id="rId7" Type="http://schemas.openxmlformats.org/officeDocument/2006/relationships/image" Target="../media/image277.emf"/><Relationship Id="rId12" Type="http://schemas.openxmlformats.org/officeDocument/2006/relationships/image" Target="../media/image282.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76.emf"/><Relationship Id="rId11" Type="http://schemas.openxmlformats.org/officeDocument/2006/relationships/image" Target="../media/image281.emf"/><Relationship Id="rId5" Type="http://schemas.openxmlformats.org/officeDocument/2006/relationships/notesSlide" Target="../notesSlides/notesSlide34.xml"/><Relationship Id="rId10" Type="http://schemas.openxmlformats.org/officeDocument/2006/relationships/image" Target="../media/image280.emf"/><Relationship Id="rId4" Type="http://schemas.openxmlformats.org/officeDocument/2006/relationships/slideLayout" Target="../slideLayouts/slideLayout16.xml"/><Relationship Id="rId9" Type="http://schemas.openxmlformats.org/officeDocument/2006/relationships/image" Target="../media/image2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671631" y="2454444"/>
            <a:ext cx="2448883"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10662" y="2129135"/>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App Services and 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5208</Words>
  <Application>Microsoft Office PowerPoint</Application>
  <PresentationFormat>Custom</PresentationFormat>
  <Paragraphs>783</Paragraphs>
  <Slides>50</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2015-06-07T21:04:59Z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